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7" r:id="rId7"/>
    <p:sldId id="262" r:id="rId8"/>
    <p:sldId id="270" r:id="rId9"/>
    <p:sldId id="263" r:id="rId10"/>
    <p:sldId id="264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6" r:id="rId19"/>
    <p:sldId id="268" r:id="rId20"/>
    <p:sldId id="269" r:id="rId21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Josefin Slab" panose="020B0604020202020204" charset="0"/>
      <p:regular r:id="rId27"/>
    </p:embeddedFont>
    <p:embeddedFont>
      <p:font typeface="Roboto" panose="020B0604020202020204" charset="0"/>
      <p:regular r:id="rId28"/>
    </p:embeddedFont>
    <p:embeddedFont>
      <p:font typeface="Sanchez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Solução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para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monitoramento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de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órgãos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 dirty="0">
                <a:solidFill>
                  <a:srgbClr val="113C61"/>
                </a:solidFill>
                <a:latin typeface="Josefin Slab"/>
              </a:rPr>
              <a:t>Site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0B69ABB-DF70-437D-88BC-5B345744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18272760" cy="117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4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A09D11A-B737-4665-9937-1818C2E93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0" b="-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1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9ED9078-221F-42A6-9077-E1BA69C5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" y="0"/>
            <a:ext cx="1843313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50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5F983ED-626E-4BEB-ADAF-911735EA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8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4A514D-A9B0-457D-9F40-BFCE3F2B2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5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69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E372487-A376-416F-BB5D-1F50AE58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4"/>
            <a:ext cx="18651570" cy="102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1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7127D4F-3D53-47D3-9F4F-AB4A6670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0"/>
            <a:ext cx="128778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pt-BR" sz="7500" spc="150" dirty="0">
                  <a:solidFill>
                    <a:srgbClr val="FFFFFF"/>
                  </a:solidFill>
                  <a:latin typeface="Josefin Slab"/>
                </a:rPr>
                <a:t>Tabela</a:t>
              </a:r>
              <a:r>
                <a:rPr lang="en-US" sz="7500" spc="150" dirty="0">
                  <a:solidFill>
                    <a:srgbClr val="FFFFFF"/>
                  </a:solidFill>
                  <a:latin typeface="Josefin Slab"/>
                </a:rPr>
                <a:t> no MySQL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Arquivos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do Git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 dirty="0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 dirty="0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Como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Entrar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em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 dirty="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Obrigado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pela </a:t>
            </a: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atenção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8770" y="469846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pmp(por</a:t>
            </a:r>
          </a:p>
          <a:p>
            <a:pPr>
              <a:lnSpc>
                <a:spcPts val="3600"/>
              </a:lnSpc>
            </a:pPr>
            <a:r>
              <a:rPr lang="pt-BR" sz="2571" spc="257" dirty="0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8770" y="2431329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Felizmente o Brasil é o 2º maior doador de órgãos do mundo; 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44010" y="6932340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Isso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se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tornou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importante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que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em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2017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foi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instituído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dia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nacional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da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órgãos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setor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armazenamento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órgãos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Perda</a:t>
              </a: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desnecessárias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IoT.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146052" y="3566145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Por esse motivo a </a:t>
            </a:r>
            <a:r>
              <a:rPr lang="pt-BR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pt-BR" sz="2589" spc="129" dirty="0">
                <a:solidFill>
                  <a:srgbClr val="113C61"/>
                </a:solidFill>
                <a:latin typeface="Roboto"/>
              </a:rPr>
              <a:t> propõe uma solução de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monitoramento de temperatura para hospitais, banco de órgãos e até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mesmo pequenos laboratórios, para facilitar o controle do proprietário sobre os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órgãos, e evitar a perda dos mesmos.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Como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Funciona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?</a:t>
            </a:r>
          </a:p>
        </p:txBody>
      </p:sp>
      <p:pic>
        <p:nvPicPr>
          <p:cNvPr id="7" name="Imagem 6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C237BB41-ADDC-41F5-A161-20AD42FDB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93" y="2812791"/>
            <a:ext cx="11205013" cy="6238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4" name="Retângulo 3"/>
          <p:cNvSpPr/>
          <p:nvPr/>
        </p:nvSpPr>
        <p:spPr>
          <a:xfrm>
            <a:off x="914400" y="939800"/>
            <a:ext cx="17373600" cy="9334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3352800" y="1393342"/>
            <a:ext cx="1367699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Nossa</a:t>
            </a:r>
            <a:r>
              <a:rPr lang="en-US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 ferramenta de </a:t>
            </a:r>
            <a:r>
              <a:rPr lang="pt-BR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trabalho</a:t>
            </a:r>
          </a:p>
        </p:txBody>
      </p:sp>
      <p:pic>
        <p:nvPicPr>
          <p:cNvPr id="11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A2B3CA6-3462-44AC-AD97-8FB0F6ABF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08961"/>
            <a:ext cx="13154913" cy="720388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3F78AE0-8497-41F1-A349-E782E2CE7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7514"/>
            <a:ext cx="2154382" cy="21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0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6513861" y="619125"/>
            <a:ext cx="4075793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227062"/>
              </p:ext>
            </p:extLst>
          </p:nvPr>
        </p:nvGraphicFramePr>
        <p:xfrm>
          <a:off x="1963842" y="2400300"/>
          <a:ext cx="14360316" cy="6343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5123">
                  <a:extLst>
                    <a:ext uri="{9D8B030D-6E8A-4147-A177-3AD203B41FA5}">
                      <a16:colId xmlns:a16="http://schemas.microsoft.com/office/drawing/2014/main" val="1299558508"/>
                    </a:ext>
                  </a:extLst>
                </a:gridCol>
                <a:gridCol w="1464392">
                  <a:extLst>
                    <a:ext uri="{9D8B030D-6E8A-4147-A177-3AD203B41FA5}">
                      <a16:colId xmlns:a16="http://schemas.microsoft.com/office/drawing/2014/main" val="2275244176"/>
                    </a:ext>
                  </a:extLst>
                </a:gridCol>
                <a:gridCol w="1840801">
                  <a:extLst>
                    <a:ext uri="{9D8B030D-6E8A-4147-A177-3AD203B41FA5}">
                      <a16:colId xmlns:a16="http://schemas.microsoft.com/office/drawing/2014/main" val="360480149"/>
                    </a:ext>
                  </a:extLst>
                </a:gridCol>
              </a:tblGrid>
              <a:tr h="8408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sensores de temperatura  para captar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875680335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o Arduino para receber os dados do sensor e mostrá-los no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7273603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armazenar os dados em um banco de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156201602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Site Institucional onde vai ser mostrado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323799371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Cadastro e login do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4337878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Tela de consulta para ver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15689583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Gráficos em tempo real mostrando o funcionamento dos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40634016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301</Words>
  <Application>Microsoft Office PowerPoint</Application>
  <PresentationFormat>Personalizar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Arimo</vt:lpstr>
      <vt:lpstr>Calibri</vt:lpstr>
      <vt:lpstr>Josefin Slab</vt:lpstr>
      <vt:lpstr>Arial</vt:lpstr>
      <vt:lpstr>Sanchez Bold</vt:lpstr>
      <vt:lpstr>Sanchez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Isabela</dc:creator>
  <cp:lastModifiedBy>Isabela</cp:lastModifiedBy>
  <cp:revision>3</cp:revision>
  <dcterms:created xsi:type="dcterms:W3CDTF">2020-09-24T21:10:40Z</dcterms:created>
  <dcterms:modified xsi:type="dcterms:W3CDTF">2020-09-25T12:15:27Z</dcterms:modified>
</cp:coreProperties>
</file>